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17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28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5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15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7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10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77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75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29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2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81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2024-4A76-47A8-A7D3-2D2AF3F8376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504D-FE65-43E7-928D-7E253B2BE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44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 smtClean="0"/>
              <a:t> Alleen dit </a:t>
            </a:r>
            <a:r>
              <a:rPr lang="nl-NL" sz="6000" dirty="0" smtClean="0"/>
              <a:t>weekend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sz="3600" b="1" smtClean="0"/>
              <a:t>Movanext</a:t>
            </a:r>
            <a:r>
              <a:rPr lang="nl-NL" sz="3600" b="1" dirty="0" smtClean="0"/>
              <a:t> Lux</a:t>
            </a:r>
          </a:p>
          <a:p>
            <a:r>
              <a:rPr lang="nl-NL" sz="2000" b="1" dirty="0" smtClean="0"/>
              <a:t>Fietsdrager voor 2 </a:t>
            </a:r>
            <a:r>
              <a:rPr lang="nl-NL" sz="2000" b="1" dirty="0" err="1" smtClean="0"/>
              <a:t>Ebike’s</a:t>
            </a:r>
            <a:endParaRPr lang="nl-NL" sz="2000" b="1" dirty="0" smtClean="0"/>
          </a:p>
          <a:p>
            <a:r>
              <a:rPr lang="nl-NL" sz="2000" b="1" u="sng" dirty="0" smtClean="0"/>
              <a:t>Met eigen gewicht van maar 12 kg, </a:t>
            </a:r>
          </a:p>
          <a:p>
            <a:r>
              <a:rPr lang="nl-NL" sz="1600" b="1" u="sng" dirty="0" smtClean="0"/>
              <a:t>maar laad gewicht van 60 kg</a:t>
            </a:r>
          </a:p>
          <a:p>
            <a:r>
              <a:rPr lang="nl-NL" sz="2000" b="1" u="sng" dirty="0" smtClean="0"/>
              <a:t>Nu van </a:t>
            </a:r>
            <a:r>
              <a:rPr lang="nl-NL" sz="2000" b="1" u="sng" strike="sngStrike" dirty="0" smtClean="0"/>
              <a:t>€ 429,00</a:t>
            </a:r>
          </a:p>
          <a:p>
            <a:r>
              <a:rPr lang="nl-NL" sz="4000" b="1" u="sng" dirty="0" smtClean="0"/>
              <a:t>Voor slechts              €369,00</a:t>
            </a:r>
          </a:p>
          <a:p>
            <a:r>
              <a:rPr lang="nl-NL" sz="2000" b="1" u="sng" dirty="0" smtClean="0"/>
              <a:t>En 36 maanden garantie.</a:t>
            </a:r>
          </a:p>
          <a:p>
            <a:endParaRPr lang="nl-NL" sz="2000" b="1" u="sng" dirty="0" smtClean="0"/>
          </a:p>
          <a:p>
            <a:r>
              <a:rPr lang="nl-NL" sz="2000" b="1" u="sng" dirty="0" smtClean="0"/>
              <a:t>Nederlands ontwerp en </a:t>
            </a:r>
            <a:r>
              <a:rPr lang="nl-NL" sz="2000" b="1" u="sng" dirty="0" err="1" smtClean="0"/>
              <a:t>fabrikaat</a:t>
            </a:r>
            <a:endParaRPr lang="nl-NL" sz="2000" b="1" u="sng" dirty="0" smtClean="0"/>
          </a:p>
          <a:p>
            <a:endParaRPr lang="nl-NL" sz="2000" b="1" u="sng" dirty="0" smtClean="0"/>
          </a:p>
        </p:txBody>
      </p:sp>
      <p:pic>
        <p:nvPicPr>
          <p:cNvPr id="2050" name="Picture 2" descr="C:\Users\User\AppData\Local\Microsoft\Windows\Temporary Internet Files\Content.Outlook\ZIDY8TGV\roze loper actie afbeelding poster IMG-20171030-WA0000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412" y="332656"/>
            <a:ext cx="452002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0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 Alleen dit weekend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User</dc:creator>
  <cp:lastModifiedBy>User</cp:lastModifiedBy>
  <cp:revision>3</cp:revision>
  <cp:lastPrinted>2017-11-01T11:15:18Z</cp:lastPrinted>
  <dcterms:created xsi:type="dcterms:W3CDTF">2017-11-01T10:35:05Z</dcterms:created>
  <dcterms:modified xsi:type="dcterms:W3CDTF">2017-11-01T11:16:02Z</dcterms:modified>
</cp:coreProperties>
</file>